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15" autoAdjust="0"/>
  </p:normalViewPr>
  <p:slideViewPr>
    <p:cSldViewPr>
      <p:cViewPr>
        <p:scale>
          <a:sx n="75" d="100"/>
          <a:sy n="75" d="100"/>
        </p:scale>
        <p:origin x="-34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09.06.2015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6152" y="1788423"/>
            <a:ext cx="7316288" cy="461237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ru-RU" sz="4000" dirty="0" smtClean="0"/>
              <a:t>Проектное задание</a:t>
            </a:r>
            <a:br>
              <a:rPr lang="ru-RU" sz="4000" dirty="0" smtClean="0"/>
            </a:br>
            <a:r>
              <a:rPr lang="ru-RU" sz="4000" dirty="0" smtClean="0"/>
              <a:t>«ПАМЯТИ ПАВШИХ БУДЕМ ДОСТОЙНЫ!»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6151" y="620688"/>
            <a:ext cx="5444081" cy="53058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МДОУ «Детский сад комбинированного вида № 31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000">
            <a:off x="7014657" y="219933"/>
            <a:ext cx="1824203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81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133256" cy="1070992"/>
          </a:xfrm>
        </p:spPr>
        <p:txBody>
          <a:bodyPr/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Цели и задачи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894" y="1368152"/>
            <a:ext cx="7712522" cy="4824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Повысить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знаний об истории страны, о событиях Великой Отечественной Войны, нравственно-патриотическое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9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</a:t>
            </a:r>
            <a:r>
              <a:rPr lang="ru-RU" sz="19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Познакомить дошкольников с историческими фактами военных лет, доступных детям и вызывающих у них эмоциональные переживания;</a:t>
            </a: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Познакомить с произведениями художественной литературы и с музыкой военных лет;</a:t>
            </a: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Воспитывать нравственно-патриотические чувства у дошкольников через совместные мероприятия с участием детей, родителей и педагогов.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Picture 4" descr="C:\Users\112\Desktop\12674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381" y="0"/>
            <a:ext cx="213022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218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68152"/>
            <a:ext cx="8435280" cy="507464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Методы проекта:</a:t>
            </a:r>
          </a:p>
          <a:p>
            <a:pPr marL="0" indent="0">
              <a:buNone/>
            </a:pPr>
            <a:r>
              <a:rPr lang="ru-RU" dirty="0"/>
              <a:t>- экскурсии</a:t>
            </a:r>
          </a:p>
          <a:p>
            <a:pPr marL="0" indent="0">
              <a:buNone/>
            </a:pPr>
            <a:r>
              <a:rPr lang="ru-RU" dirty="0"/>
              <a:t>- рассматривание фотографий и иллюстраций</a:t>
            </a:r>
          </a:p>
          <a:p>
            <a:pPr marL="0" indent="0">
              <a:buNone/>
            </a:pPr>
            <a:r>
              <a:rPr lang="ru-RU" dirty="0"/>
              <a:t>- чтение художественной литературы</a:t>
            </a:r>
          </a:p>
          <a:p>
            <a:pPr marL="0" indent="0">
              <a:buNone/>
            </a:pPr>
            <a:r>
              <a:rPr lang="ru-RU" dirty="0"/>
              <a:t>- беседа</a:t>
            </a:r>
          </a:p>
          <a:p>
            <a:pPr marL="0" indent="0">
              <a:buNone/>
            </a:pPr>
            <a:r>
              <a:rPr lang="ru-RU" dirty="0"/>
              <a:t>- художественное творчество</a:t>
            </a:r>
          </a:p>
          <a:p>
            <a:pPr marL="0" indent="0">
              <a:buNone/>
            </a:pPr>
            <a:r>
              <a:rPr lang="ru-RU" dirty="0"/>
              <a:t>- спортивный праздник</a:t>
            </a:r>
          </a:p>
          <a:p>
            <a:endParaRPr lang="ru-RU" dirty="0"/>
          </a:p>
        </p:txBody>
      </p:sp>
      <p:pic>
        <p:nvPicPr>
          <p:cNvPr id="1028" name="Picture 4" descr="C:\Users\112\Desktop\12674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381" y="0"/>
            <a:ext cx="213022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9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824" y="39203"/>
            <a:ext cx="21336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Спортивный </a:t>
            </a:r>
            <a:r>
              <a:rPr lang="ru-RU" sz="3200" dirty="0" smtClean="0"/>
              <a:t>праздник «Вперед </a:t>
            </a:r>
            <a:r>
              <a:rPr lang="ru-RU" dirty="0" smtClean="0"/>
              <a:t>к Победе!»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2363755" cy="1772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28800"/>
            <a:ext cx="2363755" cy="1772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51112"/>
            <a:ext cx="2304255" cy="17281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7" y="4077072"/>
            <a:ext cx="2519264" cy="18894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77072"/>
            <a:ext cx="2520280" cy="18902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04" y="4077072"/>
            <a:ext cx="2519264" cy="18894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1444" y="3387272"/>
            <a:ext cx="2253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«Секретное донесение»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3888" y="3387272"/>
            <a:ext cx="1700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«Ловкие сапёры»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287047" y="3401616"/>
            <a:ext cx="1898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«Переправа»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6139874"/>
            <a:ext cx="2141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«Крепость»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7864" y="6151313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«Сбей вражеский танк»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20172" y="6179402"/>
            <a:ext cx="2631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«Помоги раненому бойцу»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9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12\Desktop\12674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381" y="0"/>
            <a:ext cx="213022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Спортивный праздник «Вперед к Победе»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2304256" cy="172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62472"/>
            <a:ext cx="2363755" cy="1772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62472"/>
            <a:ext cx="2304256" cy="17281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4065116"/>
            <a:ext cx="2267744" cy="18088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383" y="4065116"/>
            <a:ext cx="2327243" cy="18088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440" y="4065116"/>
            <a:ext cx="2411760" cy="18088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9348" y="3241382"/>
            <a:ext cx="1700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Полевая кухня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10992" y="3272160"/>
            <a:ext cx="2305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«Связисты»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0192" y="3212976"/>
            <a:ext cx="235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Марш-бросок»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9752" y="5983753"/>
            <a:ext cx="1900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зрители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0232" y="5983753"/>
            <a:ext cx="1331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Ура! Победа!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46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892"/>
            <a:ext cx="21336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2339752" cy="17548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73424"/>
            <a:ext cx="2376264" cy="1782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673424"/>
            <a:ext cx="2483768" cy="18628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937366"/>
            <a:ext cx="2358008" cy="17685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30" y="3933056"/>
            <a:ext cx="2363755" cy="1772816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Возложение «венка памяти» на Братском захоронении МО Сосновское сельское поселение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820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2656"/>
            <a:ext cx="168800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476672"/>
            <a:ext cx="7025208" cy="86409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военно-патриотический музей </a:t>
            </a:r>
          </a:p>
          <a:p>
            <a:pPr marL="0" indent="0" algn="ctr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Загородного клуба «Дача»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Приозерский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94" y="1700808"/>
            <a:ext cx="2891814" cy="20534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2809158" cy="2106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94" y="4077072"/>
            <a:ext cx="2891814" cy="21688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96" y="4107774"/>
            <a:ext cx="2758602" cy="20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3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3890"/>
            <a:ext cx="7560840" cy="4611414"/>
          </a:xfrm>
        </p:spPr>
        <p:txBody>
          <a:bodyPr>
            <a:normAutofit fontScale="92500"/>
          </a:bodyPr>
          <a:lstStyle/>
          <a:p>
            <a:pPr marL="0" lvl="0" indent="0" algn="just">
              <a:buNone/>
            </a:pPr>
            <a:r>
              <a:rPr lang="ru-RU" dirty="0" smtClean="0"/>
              <a:t>	Основной </a:t>
            </a:r>
            <a:r>
              <a:rPr lang="ru-RU" dirty="0"/>
              <a:t>упор в проекте был сделан на работу с родителями  и воспитание у детей чувства патриотизма, гордости за свою Родину. Мы понимали, что для того, чтобы великие события давних лет стали ближе и понятнее, надо очень ярко представить их, как бы пережить. Для этого в проект были включены экскурсия в военно-патриотический музей, организован спортивный праздник, дети возложили «венок памяти» на Братском захоронении МО Сосновское сельское поселение.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1336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140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168</TotalTime>
  <Words>178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Thermal</vt:lpstr>
      <vt:lpstr>Проектное задание «ПАМЯТИ ПАВШИХ БУДЕМ ДОСТОЙНЫ!»</vt:lpstr>
      <vt:lpstr>Цели и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Сергеев</dc:creator>
  <cp:lastModifiedBy>OFFICE</cp:lastModifiedBy>
  <cp:revision>14</cp:revision>
  <dcterms:created xsi:type="dcterms:W3CDTF">2015-06-07T16:59:46Z</dcterms:created>
  <dcterms:modified xsi:type="dcterms:W3CDTF">2015-06-09T21:05:16Z</dcterms:modified>
</cp:coreProperties>
</file>